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5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703" autoAdjust="0"/>
  </p:normalViewPr>
  <p:slideViewPr>
    <p:cSldViewPr snapToGrid="0">
      <p:cViewPr varScale="1">
        <p:scale>
          <a:sx n="89" d="100"/>
          <a:sy n="89" d="100"/>
        </p:scale>
        <p:origin x="6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FD33-05B3-7C8D-3B33-01B89C530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1" y="2438400"/>
            <a:ext cx="3968749" cy="565150"/>
          </a:xfrm>
        </p:spPr>
        <p:txBody>
          <a:bodyPr/>
          <a:lstStyle/>
          <a:p>
            <a:r>
              <a:rPr lang="en-IN" sz="4000" b="1" u="sng" dirty="0">
                <a:solidFill>
                  <a:schemeClr val="tx1"/>
                </a:solidFill>
              </a:rPr>
              <a:t>TEAM MEMBERS: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AA565-5428-4353-1B98-7EE4CD03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1050" y="3003550"/>
            <a:ext cx="4762500" cy="2679699"/>
          </a:xfrm>
        </p:spPr>
        <p:txBody>
          <a:bodyPr>
            <a:normAutofit/>
          </a:bodyPr>
          <a:lstStyle/>
          <a:p>
            <a:r>
              <a:rPr lang="en-IN" sz="2400" dirty="0"/>
              <a:t>              PRASANNA RAJ PAUL</a:t>
            </a:r>
          </a:p>
          <a:p>
            <a:r>
              <a:rPr lang="en-IN" sz="2400" dirty="0"/>
              <a:t>                   BALA SUBRAHMANYAM</a:t>
            </a:r>
          </a:p>
          <a:p>
            <a:r>
              <a:rPr lang="en-IN" sz="2400" dirty="0"/>
              <a:t>       VIJAYA BHAVANI</a:t>
            </a:r>
          </a:p>
          <a:p>
            <a:r>
              <a:rPr lang="en-IN" sz="2400" dirty="0"/>
              <a:t>        RAJYA LAKSHMI</a:t>
            </a:r>
          </a:p>
          <a:p>
            <a:r>
              <a:rPr lang="en-IN" sz="2400" dirty="0"/>
              <a:t>PRASANNA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1F674-3241-7FE8-C10F-383078A5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1150" y="366054"/>
            <a:ext cx="7152612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39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E043-EB58-4674-1D43-D65DDFDEA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3118" y="1700214"/>
            <a:ext cx="4636295" cy="1300161"/>
          </a:xfrm>
        </p:spPr>
        <p:txBody>
          <a:bodyPr/>
          <a:lstStyle/>
          <a:p>
            <a:r>
              <a:rPr lang="en-IN" u="sng" dirty="0">
                <a:solidFill>
                  <a:srgbClr val="E29518"/>
                </a:solidFill>
              </a:rPr>
              <a:t>THANK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6371A-A373-2DEA-B61F-173AA06D0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1856" y="2864644"/>
            <a:ext cx="6322219" cy="2471737"/>
          </a:xfrm>
        </p:spPr>
        <p:txBody>
          <a:bodyPr>
            <a:noAutofit/>
          </a:bodyPr>
          <a:lstStyle/>
          <a:p>
            <a:r>
              <a:rPr lang="en-IN" sz="7200" b="1" dirty="0">
                <a:solidFill>
                  <a:srgbClr val="E29518"/>
                </a:solidFill>
              </a:rPr>
              <a:t>YOU</a:t>
            </a:r>
          </a:p>
          <a:p>
            <a:r>
              <a:rPr lang="en-IN" sz="7200" b="1" dirty="0">
                <a:solidFill>
                  <a:srgbClr val="E29518"/>
                </a:solidFill>
              </a:rPr>
              <a:t>             ALL</a:t>
            </a:r>
          </a:p>
        </p:txBody>
      </p:sp>
    </p:spTree>
    <p:extLst>
      <p:ext uri="{BB962C8B-B14F-4D97-AF65-F5344CB8AC3E}">
        <p14:creationId xmlns:p14="http://schemas.microsoft.com/office/powerpoint/2010/main" val="278614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900F-1C25-52AF-7413-4A4A9C52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685800"/>
            <a:ext cx="9601200" cy="578644"/>
          </a:xfrm>
        </p:spPr>
        <p:txBody>
          <a:bodyPr>
            <a:normAutofit fontScale="90000"/>
          </a:bodyPr>
          <a:lstStyle/>
          <a:p>
            <a:r>
              <a:rPr lang="en-IN" sz="2200" b="1" u="sng" dirty="0"/>
              <a:t>THIS IS OUR PROJECT HOME PAGE</a:t>
            </a:r>
            <a:r>
              <a:rPr lang="en-IN" sz="2200" dirty="0"/>
              <a:t>:</a:t>
            </a:r>
            <a:br>
              <a:rPr lang="en-IN" sz="1800" b="1" u="sng" dirty="0"/>
            </a:br>
            <a:r>
              <a:rPr lang="en-IN" sz="1800" dirty="0"/>
              <a:t>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39765-EED5-A560-3588-44947B72C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631" y="1264444"/>
            <a:ext cx="9679925" cy="5179219"/>
          </a:xfrm>
        </p:spPr>
      </p:pic>
    </p:spTree>
    <p:extLst>
      <p:ext uri="{BB962C8B-B14F-4D97-AF65-F5344CB8AC3E}">
        <p14:creationId xmlns:p14="http://schemas.microsoft.com/office/powerpoint/2010/main" val="289906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6F43-24DF-A0B1-BCD0-AD0D10D1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335756"/>
            <a:ext cx="10029825" cy="1200150"/>
          </a:xfrm>
        </p:spPr>
        <p:txBody>
          <a:bodyPr>
            <a:normAutofit/>
          </a:bodyPr>
          <a:lstStyle/>
          <a:p>
            <a:r>
              <a:rPr lang="en-IN" sz="2000" dirty="0"/>
              <a:t>&gt;Click on Your Address button in the home page ,it will ask to enter your Address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&gt;After typing the address ,the address will be displayed in the home page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089E2E-5EC0-8106-308C-EADA7F029F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1556" y="2143125"/>
            <a:ext cx="5443538" cy="418692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CD987E-2FFD-45E3-FF4E-0C8339F44A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00850" y="2143125"/>
            <a:ext cx="5193506" cy="4186921"/>
          </a:xfrm>
        </p:spPr>
      </p:pic>
    </p:spTree>
    <p:extLst>
      <p:ext uri="{BB962C8B-B14F-4D97-AF65-F5344CB8AC3E}">
        <p14:creationId xmlns:p14="http://schemas.microsoft.com/office/powerpoint/2010/main" val="1510341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EBB9-60F7-A903-0350-44DA5205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229" y="235744"/>
            <a:ext cx="10956133" cy="992981"/>
          </a:xfrm>
        </p:spPr>
        <p:txBody>
          <a:bodyPr>
            <a:normAutofit fontScale="90000"/>
          </a:bodyPr>
          <a:lstStyle/>
          <a:p>
            <a:r>
              <a:rPr lang="en-IN" sz="2000" dirty="0"/>
              <a:t>&gt;In the left hand side you will see different types of items present in Go For Hunt.</a:t>
            </a:r>
            <a:br>
              <a:rPr lang="en-IN" sz="2000" dirty="0"/>
            </a:br>
            <a:r>
              <a:rPr lang="en-IN" sz="2000" dirty="0"/>
              <a:t>&gt;You will select your interested item based on your preference, in the below figure we are selected vegetable.</a:t>
            </a:r>
            <a:br>
              <a:rPr lang="en-IN" sz="2000" dirty="0"/>
            </a:br>
            <a:r>
              <a:rPr lang="en-IN" sz="2000" dirty="0"/>
              <a:t>&gt;It shows the what are all the sub items present in the vegetable with a display content of pure veg dishes.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323448-8057-2644-2557-5D5DFB3E6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74" y="1228725"/>
            <a:ext cx="9894095" cy="5629276"/>
          </a:xfrm>
        </p:spPr>
      </p:pic>
    </p:spTree>
    <p:extLst>
      <p:ext uri="{BB962C8B-B14F-4D97-AF65-F5344CB8AC3E}">
        <p14:creationId xmlns:p14="http://schemas.microsoft.com/office/powerpoint/2010/main" val="267804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491B-D9A2-0B21-685E-01BC534A6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38" y="685800"/>
            <a:ext cx="10265568" cy="721519"/>
          </a:xfrm>
        </p:spPr>
        <p:txBody>
          <a:bodyPr>
            <a:normAutofit/>
          </a:bodyPr>
          <a:lstStyle/>
          <a:p>
            <a:r>
              <a:rPr lang="en-IN" sz="2000" dirty="0"/>
              <a:t>&gt;If you want to click the cart ,it shows an alert message i.e., Currently no item in cart!</a:t>
            </a:r>
            <a:br>
              <a:rPr lang="en-IN" sz="2000" dirty="0"/>
            </a:b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0ED89-B332-9FD3-77C5-216063663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418" y="1764505"/>
            <a:ext cx="9301163" cy="4407695"/>
          </a:xfrm>
        </p:spPr>
      </p:pic>
    </p:spTree>
    <p:extLst>
      <p:ext uri="{BB962C8B-B14F-4D97-AF65-F5344CB8AC3E}">
        <p14:creationId xmlns:p14="http://schemas.microsoft.com/office/powerpoint/2010/main" val="308264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8F76-E653-7C91-D03F-16F1D905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18" y="514350"/>
            <a:ext cx="9986963" cy="1243013"/>
          </a:xfrm>
        </p:spPr>
        <p:txBody>
          <a:bodyPr>
            <a:normAutofit/>
          </a:bodyPr>
          <a:lstStyle/>
          <a:p>
            <a:r>
              <a:rPr lang="en-IN" sz="2000" dirty="0"/>
              <a:t>&gt;If you want to click any heart symbol present on the top of the item card, it will shows an alert   message like item added to cart.</a:t>
            </a:r>
            <a:br>
              <a:rPr lang="en-IN" sz="2000" dirty="0"/>
            </a:br>
            <a:r>
              <a:rPr lang="en-IN" sz="2000" dirty="0"/>
              <a:t>&gt;After clicking ok ,the heart symbol is filled with an orange colour.</a:t>
            </a:r>
            <a:br>
              <a:rPr lang="en-IN" sz="2000" dirty="0"/>
            </a:br>
            <a:r>
              <a:rPr lang="en-IN" sz="2000" dirty="0"/>
              <a:t>&gt;In the cart the no of items also displayed.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342671-86A4-501A-9FEC-253BC2B6C9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2976" y="2343150"/>
            <a:ext cx="5293517" cy="423624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EAFF43-8A49-4F5F-E52D-508BF596CC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7481" y="2343150"/>
            <a:ext cx="5348288" cy="4236244"/>
          </a:xfrm>
        </p:spPr>
      </p:pic>
    </p:spTree>
    <p:extLst>
      <p:ext uri="{BB962C8B-B14F-4D97-AF65-F5344CB8AC3E}">
        <p14:creationId xmlns:p14="http://schemas.microsoft.com/office/powerpoint/2010/main" val="364259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E599-E855-7059-04CC-88476136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&gt;You have to click on the same item ,it will show an alert message. i.e., The item already present in the cart.</a:t>
            </a:r>
            <a:br>
              <a:rPr lang="en-IN" sz="2000" dirty="0"/>
            </a:br>
            <a:r>
              <a:rPr lang="en-IN" sz="2000" dirty="0"/>
              <a:t>&gt;You are all think like , why this alert message coming??..</a:t>
            </a:r>
            <a:br>
              <a:rPr lang="en-IN" sz="2000" dirty="0"/>
            </a:br>
            <a:r>
              <a:rPr lang="en-IN" sz="2000" dirty="0"/>
              <a:t>&gt;Because ,we have to give Quantity in the cart page , as per the users requirement the  item Quantity can be increased or decreased 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40CE3-05CE-C6F5-548E-1A2B18AD3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044" y="2285999"/>
            <a:ext cx="9601200" cy="4271963"/>
          </a:xfrm>
        </p:spPr>
      </p:pic>
    </p:spTree>
    <p:extLst>
      <p:ext uri="{BB962C8B-B14F-4D97-AF65-F5344CB8AC3E}">
        <p14:creationId xmlns:p14="http://schemas.microsoft.com/office/powerpoint/2010/main" val="108125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076-884C-45FB-6C44-C7D5DD78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882" y="492919"/>
            <a:ext cx="9636918" cy="1678781"/>
          </a:xfrm>
        </p:spPr>
        <p:txBody>
          <a:bodyPr>
            <a:normAutofit/>
          </a:bodyPr>
          <a:lstStyle/>
          <a:p>
            <a:r>
              <a:rPr lang="en-IN" sz="2000" dirty="0"/>
              <a:t>&gt;This is our cart page , in this page it displays item image, name, quantity, price.</a:t>
            </a:r>
            <a:br>
              <a:rPr lang="en-IN" sz="2000" dirty="0"/>
            </a:br>
            <a:r>
              <a:rPr lang="en-IN" sz="2000" dirty="0"/>
              <a:t>&gt;You have to increase the Quantity , the price also be increased and shows the total price , total items.</a:t>
            </a:r>
            <a:br>
              <a:rPr lang="en-IN" sz="2000" dirty="0"/>
            </a:br>
            <a:br>
              <a:rPr lang="en-IN" sz="2000" dirty="0"/>
            </a:br>
            <a:endParaRPr lang="en-IN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8CBD35-3275-FB8A-861A-61B61A4113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0131" y="1893094"/>
            <a:ext cx="5045869" cy="4714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B30505-EB3B-31D4-07AF-1AFF9153A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1893094"/>
            <a:ext cx="5348288" cy="4714875"/>
          </a:xfrm>
        </p:spPr>
      </p:pic>
    </p:spTree>
    <p:extLst>
      <p:ext uri="{BB962C8B-B14F-4D97-AF65-F5344CB8AC3E}">
        <p14:creationId xmlns:p14="http://schemas.microsoft.com/office/powerpoint/2010/main" val="429262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F483-CFC8-54E4-314B-CA48F67F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9" y="685800"/>
            <a:ext cx="10079830" cy="1100138"/>
          </a:xfrm>
        </p:spPr>
        <p:txBody>
          <a:bodyPr>
            <a:normAutofit/>
          </a:bodyPr>
          <a:lstStyle/>
          <a:p>
            <a:r>
              <a:rPr lang="en-IN" sz="2000" dirty="0"/>
              <a:t>&gt;If you want to remove all the items in the cart ,it will shows an alert message like currently no item in cart.</a:t>
            </a:r>
            <a:br>
              <a:rPr lang="en-IN" sz="2000" dirty="0"/>
            </a:br>
            <a:r>
              <a:rPr lang="en-IN" sz="2000" dirty="0"/>
              <a:t>&gt;After clicking ok it comes to the Homepage , and shows zero items in the cart.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B0216E-8CFF-3B6E-D627-52B5572A2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1563" y="2178845"/>
            <a:ext cx="5043487" cy="440054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6CCFCF-5BBF-8A07-4C39-2A9DD9F3CA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2178845"/>
            <a:ext cx="5419725" cy="4400547"/>
          </a:xfrm>
        </p:spPr>
      </p:pic>
    </p:spTree>
    <p:extLst>
      <p:ext uri="{BB962C8B-B14F-4D97-AF65-F5344CB8AC3E}">
        <p14:creationId xmlns:p14="http://schemas.microsoft.com/office/powerpoint/2010/main" val="12803041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{44E85AE6-D707-4AA9-A6A7-C09C418429DB}tf10001105</Template>
  <TotalTime>109</TotalTime>
  <Words>375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Crop</vt:lpstr>
      <vt:lpstr>TEAM MEMBERS:</vt:lpstr>
      <vt:lpstr>THIS IS OUR PROJECT HOME PAGE:    </vt:lpstr>
      <vt:lpstr>&gt;Click on Your Address button in the home page ,it will ask to enter your Address  &gt;After typing the address ,the address will be displayed in the home page </vt:lpstr>
      <vt:lpstr>&gt;In the left hand side you will see different types of items present in Go For Hunt. &gt;You will select your interested item based on your preference, in the below figure we are selected vegetable. &gt;It shows the what are all the sub items present in the vegetable with a display content of pure veg dishes.</vt:lpstr>
      <vt:lpstr>&gt;If you want to click the cart ,it shows an alert message i.e., Currently no item in cart! </vt:lpstr>
      <vt:lpstr>&gt;If you want to click any heart symbol present on the top of the item card, it will shows an alert   message like item added to cart. &gt;After clicking ok ,the heart symbol is filled with an orange colour. &gt;In the cart the no of items also displayed. </vt:lpstr>
      <vt:lpstr>&gt;You have to click on the same item ,it will show an alert message. i.e., The item already present in the cart. &gt;You are all think like , why this alert message coming??.. &gt;Because ,we have to give Quantity in the cart page , as per the users requirement the  item Quantity can be increased or decreased .</vt:lpstr>
      <vt:lpstr>&gt;This is our cart page , in this page it displays item image, name, quantity, price. &gt;You have to increase the Quantity , the price also be increased and shows the total price , total items.  </vt:lpstr>
      <vt:lpstr>&gt;If you want to remove all the items in the cart ,it will shows an alert message like currently no item in cart. &gt;After clicking ok it comes to the Homepage , and shows zero items in the cart.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MEMBERS:</dc:title>
  <dc:creator>Siva Peethani</dc:creator>
  <cp:lastModifiedBy>Siva Peethani</cp:lastModifiedBy>
  <cp:revision>1</cp:revision>
  <dcterms:created xsi:type="dcterms:W3CDTF">2023-07-23T10:59:35Z</dcterms:created>
  <dcterms:modified xsi:type="dcterms:W3CDTF">2023-07-23T12:48:40Z</dcterms:modified>
</cp:coreProperties>
</file>